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1478A0-83E6-4FF0-9AF0-22927C5619AE}" v="1" dt="2024-05-11T14:57:33.15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82"/>
    <p:restoredTop sz="94673"/>
  </p:normalViewPr>
  <p:slideViewPr>
    <p:cSldViewPr snapToGrid="0" snapToObjects="1">
      <p:cViewPr varScale="1">
        <p:scale>
          <a:sx n="78" d="100"/>
          <a:sy n="78" d="100"/>
        </p:scale>
        <p:origin x="12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361478A0-83E6-4FF0-9AF0-22927C5619AE}"/>
    <pc:docChg chg="addSld delSld modSld">
      <pc:chgData name="Nur Ali Dilek" userId="77a452819edd66b8" providerId="LiveId" clId="{361478A0-83E6-4FF0-9AF0-22927C5619AE}" dt="2024-05-11T14:57:37.820" v="2" actId="269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delSp add setBg delDesignElem">
        <pc:chgData name="Nur Ali Dilek" userId="77a452819edd66b8" providerId="LiveId" clId="{361478A0-83E6-4FF0-9AF0-22927C5619AE}" dt="2024-05-11T14:57:33.158" v="1"/>
        <pc:sldMkLst>
          <pc:docMk/>
          <pc:sldMk cId="1435746879" sldId="260"/>
        </pc:sldMkLst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</pc:sldChg>
    </pc:docChg>
  </pc:docChgLst>
</pc:chgInfo>
</file>

<file path=ppt/media/image1.png>
</file>

<file path=ppt/media/image2.tiff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11.05.2024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3988" y="320041"/>
            <a:ext cx="6707084" cy="38926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Übersichtliches Klassendiagramm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494AB48-4C68-66B7-2E8A-F9A817237A9A}"/>
              </a:ext>
            </a:extLst>
          </p:cNvPr>
          <p:cNvSpPr txBox="1"/>
          <p:nvPr/>
        </p:nvSpPr>
        <p:spPr>
          <a:xfrm>
            <a:off x="4853699" y="4631161"/>
            <a:ext cx="6707366" cy="15694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Game.py enthält die Klassen AI und Game</a:t>
            </a:r>
          </a:p>
        </p:txBody>
      </p:sp>
      <p:pic>
        <p:nvPicPr>
          <p:cNvPr id="1026" name="Picture 2" descr="Ein Bild, das Text, Screenshot, Schrift, Reihe enthält.&#10;&#10;Automatisch generierte Beschreibung">
            <a:extLst>
              <a:ext uri="{FF2B5EF4-FFF2-40B4-BE49-F238E27FC236}">
                <a16:creationId xmlns:a16="http://schemas.microsoft.com/office/drawing/2014/main" id="{C9DDF054-49DB-5315-F03F-3E3693FEBA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347184"/>
            <a:ext cx="4087368" cy="58454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5746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585842"/>
            <a:ext cx="10515600" cy="1325563"/>
          </a:xfrm>
        </p:spPr>
        <p:txBody>
          <a:bodyPr>
            <a:normAutofit/>
          </a:bodyPr>
          <a:lstStyle/>
          <a:p>
            <a:r>
              <a:rPr lang="de-DE" dirty="0"/>
              <a:t>Tabellarische Präsentation der </a:t>
            </a:r>
            <a:r>
              <a:rPr lang="de-DE" dirty="0" err="1"/>
              <a:t>Benchmarktests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 und nächste Schritte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Office PowerPoint</Application>
  <PresentationFormat>Breitbild</PresentationFormat>
  <Paragraphs>13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Office-Design</vt:lpstr>
      <vt:lpstr>PowerPoint-Präsentation</vt:lpstr>
      <vt:lpstr>Übersichtliches Klassendiagramm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2024-05-11T14:57:40Z</dcterms:modified>
</cp:coreProperties>
</file>

<file path=docProps/thumbnail.jpeg>
</file>